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60" r:id="rId1"/>
  </p:sldMasterIdLst>
  <p:notesMasterIdLst>
    <p:notesMasterId r:id="rId2"/>
  </p:notesMasterIdLst>
  <p:sldIdLst>
    <p:sldId id="261" r:id="rId3"/>
    <p:sldId id="262" r:id="rId4"/>
    <p:sldId id="264" r:id="rId5"/>
    <p:sldId id="265" r:id="rId6"/>
  </p:sldIdLst>
  <p:sldSz type="screen4x3" cy="6858000" cx="9144000"/>
  <p:notesSz cx="6858000" cy="9144000"/>
  <p:defaultTextStyle>
    <a:defPPr>
      <a:defRPr lang="en-US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tableStyles" Target="tableStyles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50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51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52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53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 indent="0" mar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10/6/2018</a:t>
            </a:fld>
            <a:endParaRPr 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17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10/6/2018</a:t>
            </a:fld>
            <a:endParaRPr lang="en-US"/>
          </a:p>
        </p:txBody>
      </p:sp>
      <p:sp>
        <p:nvSpPr>
          <p:cNvPr id="10486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06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0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10/6/2018</a:t>
            </a:fld>
            <a:endParaRPr lang="en-US"/>
          </a:p>
        </p:txBody>
      </p:sp>
      <p:sp>
        <p:nvSpPr>
          <p:cNvPr id="104860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0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89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9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10/6/2018</a:t>
            </a:fld>
            <a:endParaRPr lang="en-US"/>
          </a:p>
        </p:txBody>
      </p:sp>
      <p:sp>
        <p:nvSpPr>
          <p:cNvPr id="104859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9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b="1" cap="all"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22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2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10/6/2018</a:t>
            </a:fld>
            <a:endParaRPr lang="en-US"/>
          </a:p>
        </p:txBody>
      </p:sp>
      <p:sp>
        <p:nvSpPr>
          <p:cNvPr id="104862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2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2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2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10/6/2018</a:t>
            </a:fld>
            <a:endParaRPr lang="en-US"/>
          </a:p>
        </p:txBody>
      </p:sp>
      <p:sp>
        <p:nvSpPr>
          <p:cNvPr id="104863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3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3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 fontScale="95833" lnSpcReduction="20000"/>
          </a:bodyPr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3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3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 fontScale="95833" lnSpcReduction="20000"/>
          </a:bodyPr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3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3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10/6/2018</a:t>
            </a:fld>
            <a:endParaRPr lang="en-US"/>
          </a:p>
        </p:txBody>
      </p:sp>
      <p:sp>
        <p:nvSpPr>
          <p:cNvPr id="104863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3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0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10/6/2018</a:t>
            </a:fld>
            <a:endParaRPr lang="en-US"/>
          </a:p>
        </p:txBody>
      </p:sp>
      <p:sp>
        <p:nvSpPr>
          <p:cNvPr id="104860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0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10/6/2018</a:t>
            </a:fld>
            <a:endParaRPr lang="en-US"/>
          </a:p>
        </p:txBody>
      </p:sp>
      <p:sp>
        <p:nvSpPr>
          <p:cNvPr id="104864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4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44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45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4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10/6/2018</a:t>
            </a:fld>
            <a:endParaRPr lang="en-US"/>
          </a:p>
        </p:txBody>
      </p:sp>
      <p:sp>
        <p:nvSpPr>
          <p:cNvPr id="104864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4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11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48612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1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10/6/2018</a:t>
            </a:fld>
            <a:endParaRPr lang="en-US"/>
          </a:p>
        </p:txBody>
      </p:sp>
      <p:sp>
        <p:nvSpPr>
          <p:cNvPr id="104861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1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10/6/2018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eaLnBrk="1" hangingPunct="1" latinLnBrk="0" rtl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342900" latinLnBrk="0" marL="342900" rtl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85750" latinLnBrk="0" marL="742950" rtl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587" name="Subtitle 2"/>
          <p:cNvSpPr>
            <a:spLocks noGrp="1"/>
          </p:cNvSpPr>
          <p:nvPr>
            <p:ph type="subTitle" idx="1"/>
          </p:nvPr>
        </p:nvSpPr>
        <p:spPr>
          <a:xfrm>
            <a:off x="267565" y="3894843"/>
            <a:ext cx="8090277" cy="2667000"/>
          </a:xfrm>
        </p:spPr>
        <p:txBody>
          <a:bodyPr>
            <a:normAutofit/>
          </a:bodyPr>
          <a:p>
            <a:endParaRPr dirty="0" lang="en-US" smtClean="0"/>
          </a:p>
          <a:p>
            <a:endParaRPr dirty="0" lang="en-US" smtClean="0"/>
          </a:p>
          <a:p>
            <a:r>
              <a:rPr dirty="0" lang="en-US" smtClean="0"/>
              <a:t>Regional </a:t>
            </a:r>
            <a:r>
              <a:rPr altLang="en-IN" dirty="0" lang="en-US" smtClean="0"/>
              <a:t>E</a:t>
            </a:r>
            <a:r>
              <a:rPr dirty="0" lang="en-US" smtClean="0"/>
              <a:t>arly </a:t>
            </a:r>
            <a:r>
              <a:rPr altLang="en-IN" dirty="0" lang="en-US" smtClean="0"/>
              <a:t>I</a:t>
            </a:r>
            <a:r>
              <a:rPr dirty="0" lang="en-US" smtClean="0"/>
              <a:t>ntervention </a:t>
            </a:r>
            <a:r>
              <a:rPr altLang="en-IN" dirty="0" lang="en-US" smtClean="0"/>
              <a:t>C</a:t>
            </a:r>
            <a:r>
              <a:rPr dirty="0" lang="en-US" smtClean="0"/>
              <a:t>entre</a:t>
            </a:r>
            <a:endParaRPr altLang="en-US" lang="zh-CN"/>
          </a:p>
          <a:p>
            <a:pPr algn="r"/>
            <a:r>
              <a:rPr dirty="0" lang="en-US" smtClean="0"/>
              <a:t> </a:t>
            </a:r>
            <a:endParaRPr altLang="en-US" lang="zh-CN"/>
          </a:p>
        </p:txBody>
      </p:sp>
      <p:pic>
        <p:nvPicPr>
          <p:cNvPr id="2097152" name="Picture 3" descr="C:\Users\Preethi Dinakaran\Downloads\IMG_20181004_115916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914400" y="457200"/>
            <a:ext cx="7543800" cy="4038600"/>
          </a:xfrm>
          <a:prstGeom prst="rect"/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59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6875" lnSpcReduction="20000"/>
          </a:bodyPr>
          <a:p>
            <a:r>
              <a:rPr altLang="en-IN" lang="en-US"/>
              <a:t>R</a:t>
            </a:r>
            <a:r>
              <a:rPr altLang="en-IN" lang="en-US"/>
              <a:t>E</a:t>
            </a:r>
            <a:r>
              <a:rPr altLang="en-IN" lang="en-US"/>
              <a:t>I</a:t>
            </a:r>
            <a:r>
              <a:rPr altLang="en-IN" lang="en-US"/>
              <a:t>C</a:t>
            </a:r>
            <a:r>
              <a:rPr altLang="en-IN" lang="en-US"/>
              <a:t>(</a:t>
            </a:r>
            <a:r>
              <a:rPr altLang="en-IN" lang="en-US"/>
              <a:t>R</a:t>
            </a:r>
            <a:r>
              <a:rPr altLang="en-IN" lang="en-US"/>
              <a:t>e</a:t>
            </a:r>
            <a:r>
              <a:rPr altLang="en-IN" lang="en-US"/>
              <a:t>g</a:t>
            </a:r>
            <a:r>
              <a:rPr altLang="en-IN" lang="en-US"/>
              <a:t>i</a:t>
            </a:r>
            <a:r>
              <a:rPr altLang="en-IN" lang="en-US"/>
              <a:t>o</a:t>
            </a:r>
            <a:r>
              <a:rPr altLang="en-IN" lang="en-US"/>
              <a:t>n</a:t>
            </a:r>
            <a:r>
              <a:rPr altLang="en-IN" lang="en-US"/>
              <a:t>a</a:t>
            </a:r>
            <a:r>
              <a:rPr altLang="en-IN" lang="en-US"/>
              <a:t>l</a:t>
            </a:r>
            <a:r>
              <a:rPr altLang="en-IN" lang="en-US"/>
              <a:t> </a:t>
            </a:r>
            <a:r>
              <a:rPr altLang="en-IN" lang="en-US"/>
              <a:t>e</a:t>
            </a:r>
            <a:r>
              <a:rPr altLang="en-IN" lang="en-US"/>
              <a:t>a</a:t>
            </a:r>
            <a:r>
              <a:rPr altLang="en-IN" lang="en-US"/>
              <a:t>r</a:t>
            </a:r>
            <a:r>
              <a:rPr altLang="en-IN" lang="en-US"/>
              <a:t>l</a:t>
            </a:r>
            <a:r>
              <a:rPr altLang="en-IN" lang="en-US"/>
              <a:t>y</a:t>
            </a:r>
            <a:r>
              <a:rPr altLang="en-IN" lang="en-US"/>
              <a:t> </a:t>
            </a:r>
            <a:r>
              <a:rPr altLang="en-IN" lang="en-US"/>
              <a:t>i</a:t>
            </a:r>
            <a:r>
              <a:rPr altLang="en-IN" lang="en-US"/>
              <a:t>n</a:t>
            </a:r>
            <a:r>
              <a:rPr altLang="en-IN" lang="en-US"/>
              <a:t>t</a:t>
            </a:r>
            <a:r>
              <a:rPr altLang="en-IN" lang="en-US"/>
              <a:t>e</a:t>
            </a:r>
            <a:r>
              <a:rPr altLang="en-IN" lang="en-US"/>
              <a:t>r</a:t>
            </a:r>
            <a:r>
              <a:rPr altLang="en-IN" lang="en-US"/>
              <a:t>v</a:t>
            </a:r>
            <a:r>
              <a:rPr altLang="en-IN" lang="en-US"/>
              <a:t>e</a:t>
            </a:r>
            <a:r>
              <a:rPr altLang="en-IN" lang="en-US"/>
              <a:t>n</a:t>
            </a:r>
            <a:r>
              <a:rPr altLang="en-IN" lang="en-US"/>
              <a:t>t</a:t>
            </a:r>
            <a:r>
              <a:rPr altLang="en-IN" lang="en-US"/>
              <a:t>i</a:t>
            </a:r>
            <a:r>
              <a:rPr altLang="en-IN" lang="en-US"/>
              <a:t>o</a:t>
            </a:r>
            <a:r>
              <a:rPr altLang="en-IN" lang="en-US"/>
              <a:t>n</a:t>
            </a:r>
            <a:r>
              <a:rPr altLang="en-IN" lang="en-US"/>
              <a:t> </a:t>
            </a:r>
            <a:r>
              <a:rPr altLang="en-IN" lang="en-US"/>
              <a:t>c</a:t>
            </a:r>
            <a:r>
              <a:rPr altLang="en-IN" lang="en-US"/>
              <a:t>e</a:t>
            </a:r>
            <a:r>
              <a:rPr altLang="en-IN" lang="en-US"/>
              <a:t>n</a:t>
            </a:r>
            <a:r>
              <a:rPr altLang="en-IN" lang="en-US"/>
              <a:t>t</a:t>
            </a:r>
            <a:r>
              <a:rPr altLang="en-IN" lang="en-US"/>
              <a:t>r</a:t>
            </a:r>
            <a:r>
              <a:rPr altLang="en-IN" lang="en-US"/>
              <a:t>e</a:t>
            </a:r>
            <a:r>
              <a:rPr altLang="en-IN" lang="en-US"/>
              <a:t>)</a:t>
            </a:r>
            <a:r>
              <a:rPr altLang="en-IN" lang="en-US"/>
              <a:t> </a:t>
            </a:r>
            <a:r>
              <a:rPr altLang="en-IN" lang="en-US"/>
              <a:t>w</a:t>
            </a:r>
            <a:r>
              <a:rPr altLang="en-IN" lang="en-US"/>
              <a:t>a</a:t>
            </a:r>
            <a:r>
              <a:rPr altLang="en-IN" lang="en-US"/>
              <a:t>s</a:t>
            </a:r>
            <a:r>
              <a:rPr altLang="en-IN" lang="en-US"/>
              <a:t> </a:t>
            </a:r>
            <a:r>
              <a:rPr altLang="en-IN" lang="en-US"/>
              <a:t>s</a:t>
            </a:r>
            <a:r>
              <a:rPr altLang="en-IN" lang="en-US"/>
              <a:t>t</a:t>
            </a:r>
            <a:r>
              <a:rPr altLang="en-IN" lang="en-US"/>
              <a:t>a</a:t>
            </a:r>
            <a:r>
              <a:rPr altLang="en-IN" lang="en-US"/>
              <a:t>r</a:t>
            </a:r>
            <a:r>
              <a:rPr altLang="en-IN" lang="en-US"/>
              <a:t>t</a:t>
            </a:r>
            <a:r>
              <a:rPr altLang="en-IN" lang="en-US"/>
              <a:t>e</a:t>
            </a:r>
            <a:r>
              <a:rPr altLang="en-IN" lang="en-US"/>
              <a:t>d</a:t>
            </a:r>
            <a:r>
              <a:rPr altLang="en-IN" lang="en-US"/>
              <a:t> </a:t>
            </a:r>
            <a:r>
              <a:rPr altLang="en-IN" lang="en-US"/>
              <a:t>i</a:t>
            </a:r>
            <a:r>
              <a:rPr altLang="en-IN" lang="en-US"/>
              <a:t>n</a:t>
            </a:r>
            <a:r>
              <a:rPr altLang="en-IN" lang="en-US"/>
              <a:t> </a:t>
            </a:r>
            <a:r>
              <a:rPr altLang="en-IN" lang="en-US"/>
              <a:t>2</a:t>
            </a:r>
            <a:r>
              <a:rPr altLang="en-IN" lang="en-US"/>
              <a:t>0</a:t>
            </a:r>
            <a:r>
              <a:rPr altLang="en-IN" lang="en-US"/>
              <a:t>1</a:t>
            </a:r>
            <a:r>
              <a:rPr altLang="en-IN" lang="en-US"/>
              <a:t>6</a:t>
            </a:r>
            <a:r>
              <a:rPr altLang="en-IN" lang="en-US"/>
              <a:t> </a:t>
            </a:r>
            <a:r>
              <a:rPr altLang="en-IN" lang="en-US"/>
              <a:t>w</a:t>
            </a:r>
            <a:r>
              <a:rPr altLang="en-IN" lang="en-US"/>
              <a:t>i</a:t>
            </a:r>
            <a:r>
              <a:rPr altLang="en-IN" lang="en-US"/>
              <a:t>t</a:t>
            </a:r>
            <a:r>
              <a:rPr altLang="en-IN" lang="en-US"/>
              <a:t>h</a:t>
            </a:r>
            <a:r>
              <a:rPr altLang="en-IN" lang="en-US"/>
              <a:t> </a:t>
            </a:r>
            <a:r>
              <a:rPr altLang="en-IN" lang="en-US"/>
              <a:t>t</a:t>
            </a:r>
            <a:r>
              <a:rPr altLang="en-IN" lang="en-US"/>
              <a:t>h</a:t>
            </a:r>
            <a:r>
              <a:rPr altLang="en-IN" lang="en-US"/>
              <a:t>e</a:t>
            </a:r>
            <a:r>
              <a:rPr altLang="en-IN" lang="en-US"/>
              <a:t> </a:t>
            </a:r>
            <a:r>
              <a:rPr altLang="en-IN" lang="en-US"/>
              <a:t>s</a:t>
            </a:r>
            <a:r>
              <a:rPr altLang="en-IN" lang="en-US"/>
              <a:t>u</a:t>
            </a:r>
            <a:r>
              <a:rPr altLang="en-IN" lang="en-US"/>
              <a:t>p</a:t>
            </a:r>
            <a:r>
              <a:rPr altLang="en-IN" lang="en-US"/>
              <a:t>p</a:t>
            </a:r>
            <a:r>
              <a:rPr altLang="en-IN" lang="en-US"/>
              <a:t>o</a:t>
            </a:r>
            <a:r>
              <a:rPr altLang="en-IN" lang="en-US"/>
              <a:t>r</a:t>
            </a:r>
            <a:r>
              <a:rPr altLang="en-IN" lang="en-US"/>
              <a:t>t</a:t>
            </a:r>
            <a:r>
              <a:rPr altLang="en-IN" lang="en-US"/>
              <a:t> </a:t>
            </a:r>
            <a:r>
              <a:rPr altLang="en-IN" lang="en-US"/>
              <a:t>o</a:t>
            </a:r>
            <a:r>
              <a:rPr altLang="en-IN" lang="en-US"/>
              <a:t>f</a:t>
            </a:r>
            <a:r>
              <a:rPr altLang="en-IN" lang="en-US"/>
              <a:t> </a:t>
            </a:r>
            <a:r>
              <a:rPr altLang="en-IN" lang="en-US"/>
              <a:t>N</a:t>
            </a:r>
            <a:r>
              <a:rPr altLang="en-IN" lang="en-US"/>
              <a:t>H</a:t>
            </a:r>
            <a:r>
              <a:rPr altLang="en-IN" lang="en-US"/>
              <a:t>M</a:t>
            </a:r>
            <a:r>
              <a:rPr altLang="en-IN" lang="en-US"/>
              <a:t>.</a:t>
            </a:r>
            <a:endParaRPr lang="en-US"/>
          </a:p>
          <a:p>
            <a:r>
              <a:rPr altLang="en-IN" lang="en-US"/>
              <a:t>E</a:t>
            </a:r>
            <a:r>
              <a:rPr altLang="en-IN" lang="en-US"/>
              <a:t>v</a:t>
            </a:r>
            <a:r>
              <a:rPr altLang="en-IN" lang="en-US"/>
              <a:t>e</a:t>
            </a:r>
            <a:r>
              <a:rPr altLang="en-IN" lang="en-US"/>
              <a:t>r</a:t>
            </a:r>
            <a:r>
              <a:rPr altLang="en-IN" lang="en-US"/>
              <a:t>y</a:t>
            </a:r>
            <a:r>
              <a:rPr altLang="en-IN" lang="en-US"/>
              <a:t> </a:t>
            </a:r>
            <a:r>
              <a:rPr altLang="en-IN" lang="en-US"/>
              <a:t>w</a:t>
            </a:r>
            <a:r>
              <a:rPr altLang="en-IN" lang="en-US"/>
              <a:t>e</a:t>
            </a:r>
            <a:r>
              <a:rPr altLang="en-IN" lang="en-US"/>
              <a:t>e</a:t>
            </a:r>
            <a:r>
              <a:rPr altLang="en-IN" lang="en-US"/>
              <a:t>k</a:t>
            </a:r>
            <a:r>
              <a:rPr altLang="en-IN" lang="en-US"/>
              <a:t> </a:t>
            </a:r>
            <a:r>
              <a:rPr altLang="en-IN" lang="en-US"/>
              <a:t>a</a:t>
            </a:r>
            <a:r>
              <a:rPr altLang="en-IN" lang="en-US"/>
              <a:t>l</a:t>
            </a:r>
            <a:r>
              <a:rPr altLang="en-IN" lang="en-US"/>
              <a:t>m</a:t>
            </a:r>
            <a:r>
              <a:rPr altLang="en-IN" lang="en-US"/>
              <a:t>o</a:t>
            </a:r>
            <a:r>
              <a:rPr altLang="en-IN" lang="en-US"/>
              <a:t>s</a:t>
            </a:r>
            <a:r>
              <a:rPr altLang="en-IN" lang="en-US"/>
              <a:t>t</a:t>
            </a:r>
            <a:r>
              <a:rPr altLang="en-IN" lang="en-US"/>
              <a:t> </a:t>
            </a:r>
            <a:r>
              <a:rPr altLang="en-IN" lang="en-US"/>
              <a:t>1</a:t>
            </a:r>
            <a:r>
              <a:rPr altLang="en-IN" lang="en-US"/>
              <a:t>0</a:t>
            </a:r>
            <a:r>
              <a:rPr altLang="en-IN" lang="en-US"/>
              <a:t>0</a:t>
            </a:r>
            <a:r>
              <a:rPr altLang="en-IN" lang="en-US"/>
              <a:t> </a:t>
            </a:r>
            <a:r>
              <a:rPr altLang="en-IN" lang="en-US"/>
              <a:t>p</a:t>
            </a:r>
            <a:r>
              <a:rPr altLang="en-IN" lang="en-US"/>
              <a:t>a</a:t>
            </a:r>
            <a:r>
              <a:rPr altLang="en-IN" lang="en-US"/>
              <a:t>t</a:t>
            </a:r>
            <a:r>
              <a:rPr altLang="en-IN" lang="en-US"/>
              <a:t>i</a:t>
            </a:r>
            <a:r>
              <a:rPr altLang="en-IN" lang="en-US"/>
              <a:t>e</a:t>
            </a:r>
            <a:r>
              <a:rPr altLang="en-IN" lang="en-US"/>
              <a:t>n</a:t>
            </a:r>
            <a:r>
              <a:rPr altLang="en-IN" lang="en-US"/>
              <a:t>t</a:t>
            </a:r>
            <a:r>
              <a:rPr altLang="en-IN" lang="en-US"/>
              <a:t>s</a:t>
            </a:r>
            <a:r>
              <a:rPr altLang="en-IN" lang="en-US"/>
              <a:t> </a:t>
            </a:r>
            <a:r>
              <a:rPr altLang="en-IN" lang="en-US"/>
              <a:t>o</a:t>
            </a:r>
            <a:r>
              <a:rPr altLang="en-IN" lang="en-US"/>
              <a:t>f</a:t>
            </a:r>
            <a:r>
              <a:rPr altLang="en-IN" lang="en-US"/>
              <a:t> </a:t>
            </a:r>
            <a:r>
              <a:rPr altLang="en-IN" lang="en-US"/>
              <a:t>n</a:t>
            </a:r>
            <a:r>
              <a:rPr altLang="en-IN" lang="en-US"/>
              <a:t>e</a:t>
            </a:r>
            <a:r>
              <a:rPr altLang="en-IN" lang="en-US"/>
              <a:t>u</a:t>
            </a:r>
            <a:r>
              <a:rPr altLang="en-IN" lang="en-US"/>
              <a:t>r</a:t>
            </a:r>
            <a:r>
              <a:rPr altLang="en-IN" lang="en-US"/>
              <a:t>o</a:t>
            </a:r>
            <a:r>
              <a:rPr altLang="en-IN" lang="en-US"/>
              <a:t>l</a:t>
            </a:r>
            <a:r>
              <a:rPr altLang="en-IN" lang="en-US"/>
              <a:t>o</a:t>
            </a:r>
            <a:r>
              <a:rPr altLang="en-IN" lang="en-US"/>
              <a:t>g</a:t>
            </a:r>
            <a:r>
              <a:rPr altLang="en-IN" lang="en-US"/>
              <a:t>y</a:t>
            </a:r>
            <a:r>
              <a:rPr altLang="en-IN" lang="en-US"/>
              <a:t> </a:t>
            </a:r>
            <a:r>
              <a:rPr altLang="en-IN" lang="en-US"/>
              <a:t>a</a:t>
            </a:r>
            <a:r>
              <a:rPr altLang="en-IN" lang="en-US"/>
              <a:t>n</a:t>
            </a:r>
            <a:r>
              <a:rPr altLang="en-IN" lang="en-US"/>
              <a:t>d</a:t>
            </a:r>
            <a:r>
              <a:rPr altLang="en-IN" lang="en-US"/>
              <a:t> </a:t>
            </a:r>
            <a:r>
              <a:rPr altLang="en-IN" lang="en-US"/>
              <a:t>d</a:t>
            </a:r>
            <a:r>
              <a:rPr altLang="en-IN" lang="en-US"/>
              <a:t>e</a:t>
            </a:r>
            <a:r>
              <a:rPr altLang="en-IN" lang="en-US"/>
              <a:t>v</a:t>
            </a:r>
            <a:r>
              <a:rPr altLang="en-IN" lang="en-US"/>
              <a:t>e</a:t>
            </a:r>
            <a:r>
              <a:rPr altLang="en-IN" lang="en-US"/>
              <a:t>l</a:t>
            </a:r>
            <a:r>
              <a:rPr altLang="en-IN" lang="en-US"/>
              <a:t>o</a:t>
            </a:r>
            <a:r>
              <a:rPr altLang="en-IN" lang="en-US"/>
              <a:t>p</a:t>
            </a:r>
            <a:r>
              <a:rPr altLang="en-IN" lang="en-US"/>
              <a:t>m</a:t>
            </a:r>
            <a:r>
              <a:rPr altLang="en-IN" lang="en-US"/>
              <a:t>e</a:t>
            </a:r>
            <a:r>
              <a:rPr altLang="en-IN" lang="en-US"/>
              <a:t>n</a:t>
            </a:r>
            <a:r>
              <a:rPr altLang="en-IN" lang="en-US"/>
              <a:t>t</a:t>
            </a:r>
            <a:r>
              <a:rPr altLang="en-IN" lang="en-US"/>
              <a:t> </a:t>
            </a:r>
            <a:r>
              <a:rPr altLang="en-IN" lang="en-US"/>
              <a:t>d</a:t>
            </a:r>
            <a:r>
              <a:rPr altLang="en-IN" lang="en-US"/>
              <a:t>i</a:t>
            </a:r>
            <a:r>
              <a:rPr altLang="en-IN" lang="en-US"/>
              <a:t>s</a:t>
            </a:r>
            <a:r>
              <a:rPr altLang="en-IN" lang="en-US"/>
              <a:t>o</a:t>
            </a:r>
            <a:r>
              <a:rPr altLang="en-IN" lang="en-US"/>
              <a:t>r</a:t>
            </a:r>
            <a:r>
              <a:rPr altLang="en-IN" lang="en-US"/>
              <a:t>d</a:t>
            </a:r>
            <a:r>
              <a:rPr altLang="en-IN" lang="en-US"/>
              <a:t>e</a:t>
            </a:r>
            <a:r>
              <a:rPr altLang="en-IN" lang="en-US"/>
              <a:t>r</a:t>
            </a:r>
            <a:r>
              <a:rPr altLang="en-IN" lang="en-US"/>
              <a:t> </a:t>
            </a:r>
            <a:r>
              <a:rPr altLang="en-IN" lang="en-US"/>
              <a:t>c</a:t>
            </a:r>
            <a:r>
              <a:rPr altLang="en-IN" lang="en-US"/>
              <a:t>o</a:t>
            </a:r>
            <a:r>
              <a:rPr altLang="en-IN" lang="en-US"/>
              <a:t>m</a:t>
            </a:r>
            <a:r>
              <a:rPr altLang="en-IN" lang="en-US"/>
              <a:t>e</a:t>
            </a:r>
            <a:r>
              <a:rPr altLang="en-IN" lang="en-US"/>
              <a:t>s</a:t>
            </a:r>
            <a:r>
              <a:rPr altLang="en-IN" lang="en-US"/>
              <a:t> </a:t>
            </a:r>
            <a:r>
              <a:rPr altLang="en-IN" lang="en-US"/>
              <a:t>f</a:t>
            </a:r>
            <a:r>
              <a:rPr altLang="en-IN" lang="en-US"/>
              <a:t>o</a:t>
            </a:r>
            <a:r>
              <a:rPr altLang="en-IN" lang="en-US"/>
              <a:t>r</a:t>
            </a:r>
            <a:r>
              <a:rPr altLang="en-IN" lang="en-US"/>
              <a:t> </a:t>
            </a:r>
            <a:r>
              <a:rPr altLang="en-IN" lang="en-US"/>
              <a:t>t</a:t>
            </a:r>
            <a:r>
              <a:rPr altLang="en-IN" lang="en-US"/>
              <a:t>h</a:t>
            </a:r>
            <a:r>
              <a:rPr altLang="en-IN" lang="en-US"/>
              <a:t>e</a:t>
            </a:r>
            <a:r>
              <a:rPr altLang="en-IN" lang="en-US"/>
              <a:t>i</a:t>
            </a:r>
            <a:r>
              <a:rPr altLang="en-IN" lang="en-US"/>
              <a:t>r</a:t>
            </a:r>
            <a:r>
              <a:rPr altLang="en-IN" lang="en-US"/>
              <a:t> </a:t>
            </a:r>
            <a:r>
              <a:rPr altLang="en-IN" lang="en-US"/>
              <a:t>t</a:t>
            </a:r>
            <a:r>
              <a:rPr altLang="en-IN" lang="en-US"/>
              <a:t>r</a:t>
            </a:r>
            <a:r>
              <a:rPr altLang="en-IN" lang="en-US"/>
              <a:t>e</a:t>
            </a:r>
            <a:r>
              <a:rPr altLang="en-IN" lang="en-US"/>
              <a:t>a</a:t>
            </a:r>
            <a:r>
              <a:rPr altLang="en-IN" lang="en-US"/>
              <a:t>t</a:t>
            </a:r>
            <a:r>
              <a:rPr altLang="en-IN" lang="en-US"/>
              <a:t>m</a:t>
            </a:r>
            <a:r>
              <a:rPr altLang="en-IN" lang="en-US"/>
              <a:t>e</a:t>
            </a:r>
            <a:r>
              <a:rPr altLang="en-IN" lang="en-US"/>
              <a:t>n</a:t>
            </a:r>
            <a:r>
              <a:rPr altLang="en-IN" lang="en-US"/>
              <a:t>t</a:t>
            </a:r>
            <a:r>
              <a:rPr altLang="en-IN" lang="en-US"/>
              <a:t>.</a:t>
            </a:r>
            <a:r>
              <a:rPr altLang="en-IN" lang="en-US"/>
              <a:t> </a:t>
            </a:r>
            <a:endParaRPr lang="en-US"/>
          </a:p>
          <a:p>
            <a:r>
              <a:rPr altLang="en-IN" lang="en-US"/>
              <a:t>I</a:t>
            </a:r>
            <a:r>
              <a:rPr altLang="en-IN" lang="en-US"/>
              <a:t>t</a:t>
            </a:r>
            <a:r>
              <a:rPr altLang="en-IN" lang="en-US"/>
              <a:t> </a:t>
            </a:r>
            <a:r>
              <a:rPr altLang="en-IN" lang="en-US"/>
              <a:t>r</a:t>
            </a:r>
            <a:r>
              <a:rPr altLang="en-IN" lang="en-US"/>
              <a:t>u</a:t>
            </a:r>
            <a:r>
              <a:rPr altLang="en-IN" lang="en-US"/>
              <a:t>n</a:t>
            </a:r>
            <a:r>
              <a:rPr altLang="en-IN" lang="en-US"/>
              <a:t> </a:t>
            </a:r>
            <a:r>
              <a:rPr altLang="en-IN" lang="en-US"/>
              <a:t>s</a:t>
            </a:r>
            <a:r>
              <a:rPr altLang="en-IN" lang="en-US"/>
              <a:t>e</a:t>
            </a:r>
            <a:r>
              <a:rPr altLang="en-IN" lang="en-US"/>
              <a:t>s</a:t>
            </a:r>
            <a:r>
              <a:rPr altLang="en-IN" lang="en-US"/>
              <a:t>s</a:t>
            </a:r>
            <a:r>
              <a:rPr altLang="en-IN" lang="en-US"/>
              <a:t>i</a:t>
            </a:r>
            <a:r>
              <a:rPr altLang="en-IN" lang="en-US"/>
              <a:t>o</a:t>
            </a:r>
            <a:r>
              <a:rPr altLang="en-IN" lang="en-US"/>
              <a:t>n</a:t>
            </a:r>
            <a:r>
              <a:rPr altLang="en-IN" lang="en-US"/>
              <a:t>s</a:t>
            </a:r>
            <a:r>
              <a:rPr altLang="en-IN" lang="en-US"/>
              <a:t> </a:t>
            </a:r>
            <a:r>
              <a:rPr altLang="en-IN" lang="en-US"/>
              <a:t>o</a:t>
            </a:r>
            <a:r>
              <a:rPr altLang="en-IN" lang="en-US"/>
              <a:t>f</a:t>
            </a:r>
            <a:r>
              <a:rPr altLang="en-IN" lang="en-US"/>
              <a:t> </a:t>
            </a:r>
            <a:r>
              <a:rPr altLang="en-IN" lang="en-US"/>
              <a:t>A</a:t>
            </a:r>
            <a:r>
              <a:rPr altLang="en-IN" lang="en-US"/>
              <a:t>u</a:t>
            </a:r>
            <a:r>
              <a:rPr altLang="en-IN" lang="en-US"/>
              <a:t>d</a:t>
            </a:r>
            <a:r>
              <a:rPr altLang="en-IN" lang="en-US"/>
              <a:t>i</a:t>
            </a:r>
            <a:r>
              <a:rPr altLang="en-IN" lang="en-US"/>
              <a:t>o</a:t>
            </a:r>
            <a:r>
              <a:rPr altLang="en-IN" lang="en-US"/>
              <a:t>l</a:t>
            </a:r>
            <a:r>
              <a:rPr altLang="en-IN" lang="en-US"/>
              <a:t>o</a:t>
            </a:r>
            <a:r>
              <a:rPr altLang="en-IN" lang="en-US"/>
              <a:t>g</a:t>
            </a:r>
            <a:r>
              <a:rPr altLang="en-IN" lang="en-US"/>
              <a:t>y</a:t>
            </a:r>
            <a:r>
              <a:rPr altLang="en-IN" lang="en-US"/>
              <a:t>,</a:t>
            </a:r>
            <a:r>
              <a:rPr altLang="en-IN" lang="en-US"/>
              <a:t> </a:t>
            </a:r>
            <a:r>
              <a:rPr altLang="en-IN" lang="en-US"/>
              <a:t>P</a:t>
            </a:r>
            <a:r>
              <a:rPr altLang="en-IN" lang="en-US"/>
              <a:t>h</a:t>
            </a:r>
            <a:r>
              <a:rPr altLang="en-IN" lang="en-US"/>
              <a:t>y</a:t>
            </a:r>
            <a:r>
              <a:rPr altLang="en-IN" lang="en-US"/>
              <a:t>s</a:t>
            </a:r>
            <a:r>
              <a:rPr altLang="en-IN" lang="en-US"/>
              <a:t>i</a:t>
            </a:r>
            <a:r>
              <a:rPr altLang="en-IN" lang="en-US"/>
              <a:t>o</a:t>
            </a:r>
            <a:r>
              <a:rPr altLang="en-IN" lang="en-US"/>
              <a:t>t</a:t>
            </a:r>
            <a:r>
              <a:rPr altLang="en-IN" lang="en-US"/>
              <a:t>h</a:t>
            </a:r>
            <a:r>
              <a:rPr altLang="en-IN" lang="en-US"/>
              <a:t>e</a:t>
            </a:r>
            <a:r>
              <a:rPr altLang="en-IN" lang="en-US"/>
              <a:t>r</a:t>
            </a:r>
            <a:r>
              <a:rPr altLang="en-IN" lang="en-US"/>
              <a:t>a</a:t>
            </a:r>
            <a:r>
              <a:rPr altLang="en-IN" lang="en-US"/>
              <a:t>p</a:t>
            </a:r>
            <a:r>
              <a:rPr altLang="en-IN" lang="en-US"/>
              <a:t>y</a:t>
            </a:r>
            <a:r>
              <a:rPr altLang="en-IN" lang="en-US"/>
              <a:t>,</a:t>
            </a:r>
            <a:r>
              <a:rPr altLang="en-IN" lang="en-US"/>
              <a:t> </a:t>
            </a:r>
            <a:r>
              <a:rPr altLang="en-IN" lang="en-US"/>
              <a:t>P</a:t>
            </a:r>
            <a:r>
              <a:rPr altLang="en-IN" lang="en-US"/>
              <a:t>s</a:t>
            </a:r>
            <a:r>
              <a:rPr altLang="en-IN" lang="en-US"/>
              <a:t>y</a:t>
            </a:r>
            <a:r>
              <a:rPr altLang="en-IN" lang="en-US"/>
              <a:t>c</a:t>
            </a:r>
            <a:r>
              <a:rPr altLang="en-IN" lang="en-US"/>
              <a:t>h</a:t>
            </a:r>
            <a:r>
              <a:rPr altLang="en-IN" lang="en-US"/>
              <a:t>o</a:t>
            </a:r>
            <a:r>
              <a:rPr altLang="en-IN" lang="en-US"/>
              <a:t>l</a:t>
            </a:r>
            <a:r>
              <a:rPr altLang="en-IN" lang="en-US"/>
              <a:t>o</a:t>
            </a:r>
            <a:r>
              <a:rPr altLang="en-IN" lang="en-US"/>
              <a:t>g</a:t>
            </a:r>
            <a:r>
              <a:rPr altLang="en-IN" lang="en-US"/>
              <a:t>y</a:t>
            </a:r>
            <a:r>
              <a:rPr altLang="en-IN" lang="en-US"/>
              <a:t>,</a:t>
            </a:r>
            <a:r>
              <a:rPr altLang="en-IN" lang="en-US"/>
              <a:t> </a:t>
            </a:r>
            <a:r>
              <a:rPr altLang="en-IN" lang="en-US"/>
              <a:t>N</a:t>
            </a:r>
            <a:r>
              <a:rPr altLang="en-IN" lang="en-US"/>
              <a:t>F</a:t>
            </a:r>
            <a:r>
              <a:rPr altLang="en-IN" lang="en-US"/>
              <a:t>C</a:t>
            </a:r>
            <a:r>
              <a:rPr altLang="en-IN" lang="en-US"/>
              <a:t>,</a:t>
            </a:r>
            <a:r>
              <a:rPr altLang="en-IN" lang="en-US"/>
              <a:t> </a:t>
            </a:r>
            <a:r>
              <a:rPr altLang="en-IN" lang="en-US"/>
              <a:t>G</a:t>
            </a:r>
            <a:r>
              <a:rPr altLang="en-IN" lang="en-US"/>
              <a:t>r</a:t>
            </a:r>
            <a:r>
              <a:rPr altLang="en-IN" lang="en-US"/>
              <a:t>a</a:t>
            </a:r>
            <a:r>
              <a:rPr altLang="en-IN" lang="en-US"/>
              <a:t>d</a:t>
            </a:r>
            <a:r>
              <a:rPr altLang="en-IN" lang="en-US"/>
              <a:t>u</a:t>
            </a:r>
            <a:r>
              <a:rPr altLang="en-IN" lang="en-US"/>
              <a:t>a</a:t>
            </a:r>
            <a:r>
              <a:rPr altLang="en-IN" lang="en-US"/>
              <a:t>t</a:t>
            </a:r>
            <a:r>
              <a:rPr altLang="en-IN" lang="en-US"/>
              <a:t>u</a:t>
            </a:r>
            <a:r>
              <a:rPr altLang="en-IN" lang="en-US"/>
              <a:t>o</a:t>
            </a:r>
            <a:r>
              <a:rPr altLang="en-IN" lang="en-US"/>
              <a:t>n</a:t>
            </a:r>
            <a:r>
              <a:rPr altLang="en-IN" lang="en-US"/>
              <a:t> </a:t>
            </a:r>
            <a:r>
              <a:rPr altLang="en-IN" lang="en-US"/>
              <a:t>i</a:t>
            </a:r>
            <a:r>
              <a:rPr altLang="en-IN" lang="en-US"/>
              <a:t>n</a:t>
            </a:r>
            <a:r>
              <a:rPr altLang="en-IN" lang="en-US"/>
              <a:t> </a:t>
            </a:r>
            <a:r>
              <a:rPr altLang="en-IN" lang="en-US"/>
              <a:t>i</a:t>
            </a:r>
            <a:r>
              <a:rPr altLang="en-IN" lang="en-US"/>
              <a:t>t</a:t>
            </a:r>
            <a:r>
              <a:rPr altLang="en-IN" lang="en-US"/>
              <a:t>.</a:t>
            </a:r>
            <a:endParaRPr lang="en-US"/>
          </a:p>
          <a:p>
            <a:r>
              <a:rPr altLang="en-IN" lang="en-US"/>
              <a:t>I</a:t>
            </a:r>
            <a:r>
              <a:rPr altLang="en-IN" lang="en-US"/>
              <a:t>t</a:t>
            </a:r>
            <a:r>
              <a:rPr altLang="en-IN" lang="en-US"/>
              <a:t>'</a:t>
            </a:r>
            <a:r>
              <a:rPr altLang="en-IN" lang="en-US"/>
              <a:t>s</a:t>
            </a:r>
            <a:r>
              <a:rPr altLang="en-IN" lang="en-US"/>
              <a:t> </a:t>
            </a:r>
            <a:r>
              <a:rPr altLang="en-IN" lang="en-US"/>
              <a:t>a</a:t>
            </a:r>
            <a:r>
              <a:rPr altLang="en-IN" lang="en-US"/>
              <a:t> </a:t>
            </a:r>
            <a:r>
              <a:rPr altLang="en-IN" lang="en-US"/>
              <a:t>t</a:t>
            </a:r>
            <a:r>
              <a:rPr altLang="en-IN" lang="en-US"/>
              <a:t>r</a:t>
            </a:r>
            <a:r>
              <a:rPr altLang="en-IN" lang="en-US"/>
              <a:t>a</a:t>
            </a:r>
            <a:r>
              <a:rPr altLang="en-IN" lang="en-US"/>
              <a:t>i</a:t>
            </a:r>
            <a:r>
              <a:rPr altLang="en-IN" lang="en-US"/>
              <a:t>n</a:t>
            </a:r>
            <a:r>
              <a:rPr altLang="en-IN" lang="en-US"/>
              <a:t>i</a:t>
            </a:r>
            <a:r>
              <a:rPr altLang="en-IN" lang="en-US"/>
              <a:t>n</a:t>
            </a:r>
            <a:r>
              <a:rPr altLang="en-IN" lang="en-US"/>
              <a:t>g</a:t>
            </a:r>
            <a:r>
              <a:rPr altLang="en-IN" lang="en-US"/>
              <a:t> </a:t>
            </a:r>
            <a:r>
              <a:rPr altLang="en-IN" lang="en-US"/>
              <a:t>c</a:t>
            </a:r>
            <a:r>
              <a:rPr altLang="en-IN" lang="en-US"/>
              <a:t>e</a:t>
            </a:r>
            <a:r>
              <a:rPr altLang="en-IN" lang="en-US"/>
              <a:t>n</a:t>
            </a:r>
            <a:r>
              <a:rPr altLang="en-IN" lang="en-US"/>
              <a:t>t</a:t>
            </a:r>
            <a:r>
              <a:rPr altLang="en-IN" lang="en-US"/>
              <a:t>r</a:t>
            </a:r>
            <a:r>
              <a:rPr altLang="en-IN" lang="en-US"/>
              <a:t>e</a:t>
            </a:r>
            <a:r>
              <a:rPr altLang="en-IN" lang="en-US"/>
              <a:t> </a:t>
            </a:r>
            <a:r>
              <a:rPr altLang="en-IN" lang="en-US"/>
              <a:t>o</a:t>
            </a:r>
            <a:r>
              <a:rPr altLang="en-IN" lang="en-US"/>
              <a:t>f</a:t>
            </a:r>
            <a:r>
              <a:rPr altLang="en-IN" lang="en-US"/>
              <a:t> </a:t>
            </a:r>
            <a:r>
              <a:rPr altLang="en-IN" lang="en-US"/>
              <a:t>D</a:t>
            </a:r>
            <a:r>
              <a:rPr altLang="en-IN" lang="en-US"/>
              <a:t>E</a:t>
            </a:r>
            <a:r>
              <a:rPr altLang="en-IN" lang="en-US"/>
              <a:t>I</a:t>
            </a:r>
            <a:r>
              <a:rPr altLang="en-IN" lang="en-US"/>
              <a:t>C</a:t>
            </a:r>
            <a:r>
              <a:rPr altLang="en-IN" lang="en-US"/>
              <a:t> </a:t>
            </a:r>
            <a:r>
              <a:rPr altLang="en-IN" lang="en-US"/>
              <a:t>E</a:t>
            </a:r>
            <a:r>
              <a:rPr altLang="en-IN" lang="en-US"/>
              <a:t>m</a:t>
            </a:r>
            <a:r>
              <a:rPr altLang="en-IN" lang="en-US"/>
              <a:t>p</a:t>
            </a:r>
            <a:r>
              <a:rPr altLang="en-IN" lang="en-US"/>
              <a:t>l</a:t>
            </a:r>
            <a:r>
              <a:rPr altLang="en-IN" lang="en-US"/>
              <a:t>o</a:t>
            </a:r>
            <a:r>
              <a:rPr altLang="en-IN" lang="en-US"/>
              <a:t>y</a:t>
            </a:r>
            <a:r>
              <a:rPr altLang="en-IN" lang="en-US"/>
              <a:t>e</a:t>
            </a:r>
            <a:r>
              <a:rPr altLang="en-IN" lang="en-US"/>
              <a:t>e</a:t>
            </a:r>
            <a:r>
              <a:rPr altLang="en-IN" lang="en-US"/>
              <a:t> </a:t>
            </a:r>
            <a:r>
              <a:rPr altLang="en-IN" lang="en-US"/>
              <a:t>o</a:t>
            </a:r>
            <a:r>
              <a:rPr altLang="en-IN" lang="en-US"/>
              <a:t>f</a:t>
            </a:r>
            <a:r>
              <a:rPr altLang="en-IN" lang="en-US"/>
              <a:t> </a:t>
            </a:r>
            <a:r>
              <a:rPr altLang="en-IN" lang="en-US"/>
              <a:t>w</a:t>
            </a:r>
            <a:r>
              <a:rPr altLang="en-IN" lang="en-US"/>
              <a:t>h</a:t>
            </a:r>
            <a:r>
              <a:rPr altLang="en-IN" lang="en-US"/>
              <a:t>o</a:t>
            </a:r>
            <a:r>
              <a:rPr altLang="en-IN" lang="en-US"/>
              <a:t>l</a:t>
            </a:r>
            <a:r>
              <a:rPr altLang="en-IN" lang="en-US"/>
              <a:t>e</a:t>
            </a:r>
            <a:r>
              <a:rPr altLang="en-IN" lang="en-US"/>
              <a:t> </a:t>
            </a:r>
            <a:r>
              <a:rPr altLang="en-IN" lang="en-US"/>
              <a:t>s</a:t>
            </a:r>
            <a:r>
              <a:rPr altLang="en-IN" lang="en-US"/>
              <a:t>t</a:t>
            </a:r>
            <a:r>
              <a:rPr altLang="en-IN" lang="en-US"/>
              <a:t>a</a:t>
            </a:r>
            <a:r>
              <a:rPr altLang="en-IN" lang="en-US"/>
              <a:t>t</a:t>
            </a:r>
            <a:r>
              <a:rPr altLang="en-IN" lang="en-US"/>
              <a:t>e</a:t>
            </a:r>
            <a:r>
              <a:rPr altLang="en-IN" lang="en-US"/>
              <a:t>.</a:t>
            </a:r>
            <a:r>
              <a:rPr altLang="en-IN" lang="en-US"/>
              <a:t> 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GB"/>
          </a:p>
        </p:txBody>
      </p:sp>
      <p:sp>
        <p:nvSpPr>
          <p:cNvPr id="1048598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GB"/>
          </a:p>
        </p:txBody>
      </p:sp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81555" y="0"/>
            <a:ext cx="8980890" cy="6858000"/>
          </a:xfrm>
          <a:prstGeom prst="rect"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 smtClean="0"/>
              <a:t>Unit 4</a:t>
            </a:r>
            <a:endParaRPr dirty="0" lang="en-US"/>
          </a:p>
        </p:txBody>
      </p:sp>
      <p:sp>
        <p:nvSpPr>
          <p:cNvPr id="1048600" name="Content Placeholder 2"/>
          <p:cNvSpPr>
            <a:spLocks noGrp="1"/>
          </p:cNvSpPr>
          <p:nvPr>
            <p:ph idx="1"/>
          </p:nvPr>
        </p:nvSpPr>
        <p:spPr>
          <a:xfrm>
            <a:off x="457199" y="5579243"/>
            <a:ext cx="8229600" cy="1278757"/>
          </a:xfrm>
        </p:spPr>
        <p:txBody>
          <a:bodyPr>
            <a:normAutofit fontScale="96875" lnSpcReduction="20000"/>
          </a:bodyPr>
          <a:p>
            <a:pPr>
              <a:buNone/>
            </a:pPr>
            <a:endParaRPr dirty="0" lang="en-US" smtClean="0"/>
          </a:p>
          <a:p>
            <a:r>
              <a:rPr dirty="0" lang="en-US" smtClean="0"/>
              <a:t>Will start shortly on 2</a:t>
            </a:r>
            <a:r>
              <a:rPr baseline="30000" dirty="0" lang="en-US" smtClean="0"/>
              <a:t>nd</a:t>
            </a:r>
            <a:r>
              <a:rPr dirty="0" lang="en-US" smtClean="0"/>
              <a:t> floor of GMH, Rewa</a:t>
            </a:r>
            <a:endParaRPr dirty="0" lang="en-US"/>
          </a:p>
        </p:txBody>
      </p:sp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1521329"/>
            <a:ext cx="9144000" cy="4390313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Slide 1</dc:title>
  <dc:creator>Preethi Dinakaran</dc:creator>
  <cp:lastModifiedBy>Preethi Dinakaran</cp:lastModifiedBy>
  <dcterms:created xsi:type="dcterms:W3CDTF">2006-08-15T02:00:00Z</dcterms:created>
  <dcterms:modified xsi:type="dcterms:W3CDTF">2018-10-12T10:16:04Z</dcterms:modified>
</cp:coreProperties>
</file>